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57" r:id="rId5"/>
    <p:sldId id="258" r:id="rId6"/>
    <p:sldId id="259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5C4067-3608-414C-8A02-6DF0C71D0A0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BAD3903-D38C-4A28-B242-4190928DE219}" type="datetimeFigureOut">
              <a:rPr lang="en-US" smtClean="0"/>
              <a:t>10/11/2012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Allocation of Lodging Tax Resources for 2012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Staff Recommendation for 2012 Budget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43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Just because you budget it ….doesn’t mean you have to spend it.</a:t>
            </a:r>
          </a:p>
          <a:p>
            <a:pPr marL="114300" indent="0">
              <a:buNone/>
            </a:pPr>
            <a:endParaRPr lang="en-US" sz="3200" dirty="0" smtClean="0"/>
          </a:p>
          <a:p>
            <a:r>
              <a:rPr lang="en-US" sz="3200" dirty="0" smtClean="0"/>
              <a:t>If priorities change or opportunities arise the CMC can recommend to Council a reallocation of the resources.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738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Oversight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96200" cy="5029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There are </a:t>
            </a:r>
            <a:r>
              <a:rPr lang="en-US" sz="3200" smtClean="0"/>
              <a:t>currently 5 </a:t>
            </a:r>
            <a:r>
              <a:rPr lang="en-US" sz="3200" dirty="0" smtClean="0"/>
              <a:t>hurdles that must be cleared for lodging tax funds to be spent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Destination Loveland Staff person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Economic Development Director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CMC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City Manager 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City Council and then…….</a:t>
            </a:r>
          </a:p>
          <a:p>
            <a:pPr>
              <a:buFont typeface="Wingdings" pitchFamily="2" charset="2"/>
              <a:buChar char="ü"/>
            </a:pPr>
            <a:r>
              <a:rPr lang="en-US" sz="3200" dirty="0" smtClean="0"/>
              <a:t>An independent 3</a:t>
            </a:r>
            <a:r>
              <a:rPr lang="en-US" sz="3200" baseline="30000" dirty="0" smtClean="0"/>
              <a:t>rd</a:t>
            </a:r>
            <a:r>
              <a:rPr lang="en-US" sz="3200" dirty="0" smtClean="0"/>
              <a:t> party annual audit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7910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and Operating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68580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Amount: $95,000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the action items for Goal #1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This must happen quickly so that other operations can commence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Visitor Services Coordinator 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0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Visitor Reception/Center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524000"/>
            <a:ext cx="7467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Budget Amount: $125,000.00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Action item #3 of Goal #2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Visitor Reception/Centers are a core function of  visitor attraction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86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219200"/>
            <a:ext cx="65532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Budget Amount: $25,000.00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Action # 3 of Goal #2</a:t>
            </a:r>
          </a:p>
          <a:p>
            <a:r>
              <a:rPr lang="en-US" sz="3200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It is your virtual Visitor Center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It is a core function of visitor attraction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50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(New and Annual)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1295400"/>
            <a:ext cx="7315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Budget Amount : $105,000.00 total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$65,000 for annual events</a:t>
            </a:r>
          </a:p>
          <a:p>
            <a:r>
              <a:rPr lang="en-US" sz="3200" dirty="0" smtClean="0"/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$40,000 for new events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Action # 2 of Goal #1 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action #1 and #4 of Goal #5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7082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Improvement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295400"/>
            <a:ext cx="731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Amount: $50,000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This is to support “infrastructure improvements”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Signage/wayfinding would be top priority for 2012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This addresses Goal #4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557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1371600"/>
            <a:ext cx="6553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Recommended Amount: $100,000.00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This could be an infinite amount of money </a:t>
            </a:r>
          </a:p>
          <a:p>
            <a:endParaRPr lang="en-US" sz="3200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sz="3200" dirty="0" smtClean="0"/>
              <a:t>Meets Actions #1,#2 and #5 of Goal #2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9805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1002</TotalTime>
  <Words>266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Allocation of Lodging Tax Resources for 2012 </vt:lpstr>
      <vt:lpstr>Reminders </vt:lpstr>
      <vt:lpstr>Financial Oversight </vt:lpstr>
      <vt:lpstr>Staff and Operating </vt:lpstr>
      <vt:lpstr>Visitor Reception/Center </vt:lpstr>
      <vt:lpstr>Website </vt:lpstr>
      <vt:lpstr>Events (New and Annual)</vt:lpstr>
      <vt:lpstr>Product Improvement </vt:lpstr>
      <vt:lpstr>Marketing </vt:lpstr>
    </vt:vector>
  </TitlesOfParts>
  <Company>City of Loveland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of Lodging Tax Resources for 2012</dc:title>
  <dc:creator>Betsey L Hale</dc:creator>
  <cp:lastModifiedBy>Betsey L Hale </cp:lastModifiedBy>
  <cp:revision>18</cp:revision>
  <dcterms:created xsi:type="dcterms:W3CDTF">2011-10-11T23:33:45Z</dcterms:created>
  <dcterms:modified xsi:type="dcterms:W3CDTF">2012-10-11T18:10:51Z</dcterms:modified>
</cp:coreProperties>
</file>